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945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040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2023-03-14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2023-03-14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2023-03-14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2023-03-14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2023-03-14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2023-03-14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2023-03-14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2023-03-14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2023-03-14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2023-03-14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2023-03-14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E8BAE-C0CF-4FF4-BD57-44137EB217BE}" type="datetimeFigureOut">
              <a:rPr lang="ko-KR" altLang="en-US" smtClean="0"/>
              <a:pPr/>
              <a:t>2023-03-14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28604"/>
            <a:ext cx="764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■ 신용정보활</a:t>
            </a:r>
            <a:r>
              <a:rPr lang="ko-KR" altLang="en-US" dirty="0"/>
              <a:t>용</a:t>
            </a:r>
            <a:r>
              <a:rPr lang="ko-KR" altLang="en-US" dirty="0" smtClean="0"/>
              <a:t>체제 개정사항 비교표 </a:t>
            </a:r>
            <a:r>
              <a:rPr lang="en-US" altLang="ko-KR" dirty="0" smtClean="0"/>
              <a:t>V4.0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357166"/>
          </a:xfrm>
          <a:prstGeom prst="rect">
            <a:avLst/>
          </a:prstGeom>
          <a:solidFill>
            <a:srgbClr val="3094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2844" y="0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chemeClr val="bg1"/>
                </a:solidFill>
              </a:rPr>
              <a:t>개정사항 비교표 보기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285721" y="928670"/>
          <a:ext cx="8643997" cy="2284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1833"/>
                <a:gridCol w="3357586"/>
                <a:gridCol w="2214578"/>
              </a:tblGrid>
              <a:tr h="5560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변경 전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j-lt"/>
                        </a:rPr>
                        <a:t>변경 </a:t>
                      </a:r>
                      <a:r>
                        <a:rPr lang="ko-KR" altLang="en-US" sz="1000" dirty="0" smtClean="0">
                          <a:latin typeface="+mj-lt"/>
                        </a:rPr>
                        <a:t>후</a:t>
                      </a:r>
                      <a:endParaRPr lang="ko-KR" altLang="en-US" sz="10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비고</a:t>
                      </a:r>
                      <a:endParaRPr lang="ko-KR" altLang="en-US" sz="1000" dirty="0"/>
                    </a:p>
                  </a:txBody>
                  <a:tcPr anchor="ctr"/>
                </a:tc>
              </a:tr>
              <a:tr h="1728420">
                <a:tc>
                  <a:txBody>
                    <a:bodyPr/>
                    <a:lstStyle/>
                    <a:p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3.</a:t>
                      </a:r>
                      <a:r>
                        <a:rPr lang="en-US" altLang="ko-KR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신용정보를 제공받는 자</a:t>
                      </a:r>
                      <a:endParaRPr lang="en-US" altLang="ko-KR" sz="800" b="0" i="0" u="none" strike="noStrike" kern="1200" baseline="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(2) </a:t>
                      </a:r>
                      <a:r>
                        <a:rPr lang="ko-KR" altLang="en-US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신용정보 제</a:t>
                      </a:r>
                      <a:r>
                        <a:rPr lang="en-US" altLang="ko-KR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3</a:t>
                      </a:r>
                      <a:r>
                        <a:rPr lang="ko-KR" altLang="en-US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자 제공 및 신용정보 처리 위탁에 따른 </a:t>
                      </a:r>
                      <a:endParaRPr lang="en-US" altLang="ko-KR" sz="800" b="0" i="0" u="none" strike="noStrike" kern="1200" baseline="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    </a:t>
                      </a:r>
                      <a:r>
                        <a:rPr lang="ko-KR" altLang="en-US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신용정보 제공</a:t>
                      </a:r>
                      <a:endParaRPr lang="en-US" altLang="ko-KR" sz="800" b="0" i="0" u="none" strike="noStrike" kern="1200" baseline="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  · </a:t>
                      </a:r>
                      <a:r>
                        <a:rPr lang="ko-KR" altLang="en-US" sz="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제공받는자</a:t>
                      </a:r>
                      <a:r>
                        <a:rPr lang="en-US" altLang="ko-KR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수탁업체명</a:t>
                      </a:r>
                      <a:r>
                        <a:rPr lang="en-US" altLang="ko-KR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제공목적</a:t>
                      </a:r>
                      <a:r>
                        <a:rPr lang="en-US" altLang="ko-KR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제공내용</a:t>
                      </a:r>
                      <a:r>
                        <a:rPr lang="en-US" altLang="ko-KR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이용 및 보유</a:t>
                      </a:r>
                      <a:endParaRPr lang="en-US" altLang="ko-KR" sz="800" b="0" i="0" u="none" strike="noStrike" kern="1200" baseline="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    </a:t>
                      </a:r>
                      <a:r>
                        <a:rPr lang="ko-KR" altLang="en-US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기간에 대한 정보</a:t>
                      </a:r>
                      <a:endParaRPr lang="en-US" altLang="ko-KR" sz="800" b="0" i="0" u="none" strike="noStrike" kern="1200" baseline="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en-US" altLang="ko-KR" sz="800" b="0" i="0" u="none" strike="noStrike" kern="1200" baseline="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ko-KR" altLang="en-US" sz="800" b="0" i="0" u="none" strike="noStrike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lang="en-US" altLang="ko-KR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신용정보를 제공받는 자</a:t>
                      </a:r>
                      <a:endParaRPr lang="en-US" altLang="ko-KR" sz="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(2) </a:t>
                      </a:r>
                      <a:r>
                        <a:rPr lang="ko-KR" altLang="en-US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 제</a:t>
                      </a:r>
                      <a:r>
                        <a:rPr lang="en-US" altLang="ko-KR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ko-KR" altLang="en-US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 제공 및 신용정보 처리 위탁에 따른 </a:t>
                      </a:r>
                      <a:endParaRPr lang="en-US" altLang="ko-KR" sz="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lang="ko-KR" altLang="en-US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 제공</a:t>
                      </a:r>
                      <a:endParaRPr lang="en-US" altLang="ko-KR" sz="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· </a:t>
                      </a:r>
                      <a:r>
                        <a:rPr lang="ko-KR" altLang="en-US" sz="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제공받는자</a:t>
                      </a:r>
                      <a:r>
                        <a:rPr lang="en-US" altLang="ko-KR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수탁업체명</a:t>
                      </a:r>
                      <a:r>
                        <a:rPr lang="en-US" altLang="ko-KR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제공목적</a:t>
                      </a:r>
                      <a:r>
                        <a:rPr lang="en-US" altLang="ko-KR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제공내용</a:t>
                      </a:r>
                      <a:r>
                        <a:rPr lang="en-US" altLang="ko-KR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이용 및 보유</a:t>
                      </a:r>
                      <a:endParaRPr lang="en-US" altLang="ko-KR" sz="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lang="ko-KR" altLang="en-US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기간에 대한 정보</a:t>
                      </a:r>
                      <a:endParaRPr lang="en-US" altLang="ko-KR" sz="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altLang="ko-KR" sz="800" kern="1200" dirty="0" smtClean="0">
                        <a:solidFill>
                          <a:srgbClr val="FF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   2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번 ㈜</a:t>
                      </a:r>
                      <a:r>
                        <a:rPr lang="ko-KR" altLang="en-US" sz="800" kern="1200" dirty="0" err="1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크리젠솔류션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 계약종료</a:t>
                      </a:r>
                      <a:endParaRPr lang="en-US" altLang="ko-KR" sz="800" kern="1200" dirty="0" smtClean="0">
                        <a:solidFill>
                          <a:srgbClr val="FF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 smtClean="0"/>
                        <a:t>계약종료로 인한 삭제</a:t>
                      </a:r>
                      <a:endParaRPr lang="ko-KR" altLang="en-US" sz="8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276872"/>
            <a:ext cx="2808312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100</Words>
  <Application>Microsoft Office PowerPoint</Application>
  <PresentationFormat>화면 슬라이드 쇼(4:3)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Windows User</dc:creator>
  <cp:lastModifiedBy>강남3</cp:lastModifiedBy>
  <cp:revision>33</cp:revision>
  <dcterms:created xsi:type="dcterms:W3CDTF">2021-09-13T06:49:45Z</dcterms:created>
  <dcterms:modified xsi:type="dcterms:W3CDTF">2023-03-14T06:03:59Z</dcterms:modified>
</cp:coreProperties>
</file>