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4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BAE-C0CF-4FF4-BD57-44137EB217B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V4.0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228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3"/>
                <a:gridCol w="3357586"/>
                <a:gridCol w="2214578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</a:t>
                      </a:r>
                      <a:r>
                        <a:rPr lang="ko-KR" altLang="en-US" sz="1000" dirty="0" smtClean="0">
                          <a:latin typeface="+mj-lt"/>
                        </a:rPr>
                        <a:t>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728420">
                <a:tc>
                  <a:txBody>
                    <a:bodyPr/>
                    <a:lstStyle/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(2)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자 제공 및 신용정보 처리 위탁에 따른 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신용정보 제공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· </a:t>
                      </a:r>
                      <a:r>
                        <a:rPr lang="ko-KR" altLang="en-US" sz="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제공받는자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수탁업체명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제공목적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제공내용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이용 및 보유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기간에 대한 정보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 제공 및 신용정보 처리 위탁에 따른 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제공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· </a:t>
                      </a:r>
                      <a:r>
                        <a:rPr lang="ko-KR" altLang="en-US" sz="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제공받는자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수탁업체명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제공목적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제공내용</a:t>
                      </a:r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및 보유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기간에 대한 정보</a:t>
                      </a:r>
                      <a:endParaRPr lang="en-US" altLang="ko-KR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  2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번 ㈜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크리젠솔류션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계약종료</a:t>
                      </a:r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/>
                        <a:t>계약종료로 인한 삭제</a:t>
                      </a:r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28083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100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강남3</cp:lastModifiedBy>
  <cp:revision>33</cp:revision>
  <dcterms:created xsi:type="dcterms:W3CDTF">2021-09-13T06:49:45Z</dcterms:created>
  <dcterms:modified xsi:type="dcterms:W3CDTF">2023-03-14T06:03:59Z</dcterms:modified>
</cp:coreProperties>
</file>