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945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4660"/>
  </p:normalViewPr>
  <p:slideViewPr>
    <p:cSldViewPr>
      <p:cViewPr>
        <p:scale>
          <a:sx n="80" d="100"/>
          <a:sy n="80" d="100"/>
        </p:scale>
        <p:origin x="-264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2025-03-24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2025-03-24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2025-03-24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AE-C0CF-4FF4-BD57-44137EB217BE}" type="datetimeFigureOut">
              <a:rPr lang="ko-KR" altLang="en-US" smtClean="0"/>
              <a:pPr/>
              <a:t>2025-03-24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8BAE-C0CF-4FF4-BD57-44137EB217BE}" type="datetimeFigureOut">
              <a:rPr lang="ko-KR" altLang="en-US" smtClean="0"/>
              <a:pPr/>
              <a:t>2025-03-24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FD821-F29E-43C9-AB97-633EF4CF47C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niceinfo.co.kr" TargetMode="External"/><Relationship Id="rId2" Type="http://schemas.openxmlformats.org/officeDocument/2006/relationships/hyperlink" Target="www.allcredit.co.k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err="1" smtClean="0"/>
              <a:t>Ver</a:t>
            </a:r>
            <a:r>
              <a:rPr lang="en-US" altLang="ko-KR" dirty="0" smtClean="0"/>
              <a:t> 7.0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534751" cy="5740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79"/>
                <a:gridCol w="4248472"/>
              </a:tblGrid>
              <a:tr h="53899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변경 전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+mj-lt"/>
                        </a:rPr>
                        <a:t>변경 후</a:t>
                      </a:r>
                      <a:endParaRPr lang="ko-KR" altLang="en-US" sz="800" dirty="0">
                        <a:latin typeface="+mj-lt"/>
                      </a:endParaRPr>
                    </a:p>
                  </a:txBody>
                  <a:tcPr anchor="ctr"/>
                </a:tc>
              </a:tr>
              <a:tr h="2688744">
                <a:tc>
                  <a:txBody>
                    <a:bodyPr/>
                    <a:lstStyle/>
                    <a:p>
                      <a:endParaRPr lang="ko-KR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신설</a:t>
                      </a:r>
                      <a:endParaRPr lang="en-US" altLang="ko-KR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en-US" altLang="ko-KR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가명정보 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가명처리한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개인신용정보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당사는 가명처리 및 가명정보에 관한 보호사항에 대해 「개인정보 보호법」 및 「신용정보의 이용 및 보호에 관</a:t>
                      </a: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한 법률」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「금융분야 가명익명처리 안내서」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를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준수하고 있으며 이를 바탕으로 가명정보 내부관리계획을 수립하여 시행하고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가명처리의 목적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당사는 「개인정보 보호법」 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「신용정보의 이용 및 보호에 관한 법률」 </a:t>
                      </a: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항제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에 의해 통계작성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시장조사 등 상업적 목적의 통계작성 포함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산업적 연구 포함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공익적 기록보존 등을 위하여 정보주체의 동의 없이 개인정보를 가명처리 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가명처리의 이용현황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현재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가명처리하여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이용하고 있지 않습니다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가명처리의 제공현황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현재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가명처리하여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제공하고 있지 않습니다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가명정보 처리 위탁 현황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현재 가명정보 처리 위탁사항 없습니다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당사는 가명정보를 위 이용현황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제공현황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위탁현황에서 공시한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기간동안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이용하고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이용기간</a:t>
                      </a: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종료 및 목적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달성시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본 신용정보활용체제 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보유 및 이용기간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파기절차 및 방법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을 통해 즉시 파기하고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ko-KR" altLang="en-US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12951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신용정보를 제공받는 자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신용정보집중기관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신용정보회사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기타 법률에 의해 제출을 요구하는 공공기관 등 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제공받는 자 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신용정보집중기관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한국신용정보원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신용정보회사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코리아크레딧뷰로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나이스평가정보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등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기타 동법 및 다른 법률에 의해 제출을 요구하는 공공기관 등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제공받는 자의 이용 목적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신용을 판단하기 위한 자료로 활용하거나 공공기관에서 정책자료로 활용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기타 동법 및 다른 법률의 규정에서 정한 사항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제공하는 신용정보의 종류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식별정보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신용거래정보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신용도판단정보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신용능력정보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기타 신용평가를 위한 정보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제공하는 신용정보의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 기간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제공한 날로부터 등록사유 발생과 관련이 있는 금융거래가 존속하는 기간 또는 목적 달성 시까지 </a:t>
                      </a: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제공된 목적 달성 후에는 위에 기재된 이용 목적과 관련된 금융사고 조사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분쟁해결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의무이행을 위하여 필요한 범위 내에서만 보유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o-KR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신용정보를 제공받는 자</a:t>
                      </a:r>
                      <a:endParaRPr lang="ko-KR" alt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신용정보집중기관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신용정보회사</a:t>
                      </a:r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기타 법률에 의해 제출을 요구하는 공공기관 등 </a:t>
                      </a:r>
                      <a:endParaRPr lang="ko-KR" alt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제공받는 자 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신용정보집중기관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한국신용정보원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(www.kcredit.or.kr)</a:t>
                      </a:r>
                      <a:endParaRPr lang="ko-KR" alt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신용정보회사 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코리아크레딧뷰로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주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 (</a:t>
                      </a:r>
                      <a:r>
                        <a:rPr lang="en-US" altLang="ko-KR" sz="800" b="1" u="sng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hlinkClick r:id="rId2" action="ppaction://hlinkfile"/>
                        </a:rPr>
                        <a:t>www.allcredit.co.kr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나이스평가정보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(</a:t>
                      </a:r>
                      <a:r>
                        <a:rPr lang="en-US" altLang="ko-KR" sz="8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 action="ppaction://hlinkfile"/>
                        </a:rPr>
                        <a:t>www.niceinfo.co.kr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등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기타 동법 및 다른 법률에 의해 제출을 요구하는 공공기관 등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제공받는 자의 이용 목적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금융기관에 대한 신용정보를 집중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수집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보관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제공</a:t>
                      </a:r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신용을 판단하기 위한 자료로 활용하거나 공공기관에서 정책자료로 활용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기타 동법 및 다른 법률의 규정에서 정한 사항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제공하는 신용정보의 종류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식별정보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신용거래정보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신용도판단정보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신용능력정보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기타 신용평가를 위한 정보</a:t>
                      </a: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제공하는 신용정보의 보유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이용 기간</a:t>
                      </a:r>
                    </a:p>
                    <a:p>
                      <a:pPr fontAlgn="base" latinLnBrk="1"/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제공한 날로부터 등록사유 발생과 관련이 있는 금융거래가 존속하는 기간 또는 목적 달성 시까지  보유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제공된 목적 달성 후에는 위에 기재된 이용 목적과 관련된 금융사고 조사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분쟁해결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민원처리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법령상 의무이행을 위하여 필요한 범위 내에서만 보유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이용됩니다</a:t>
                      </a:r>
                      <a:r>
                        <a:rPr lang="en-US" altLang="ko-KR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ko-KR" altLang="en-US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err="1" smtClean="0"/>
              <a:t>Ver</a:t>
            </a:r>
            <a:r>
              <a:rPr lang="en-US" altLang="ko-KR" dirty="0" smtClean="0"/>
              <a:t> 7.0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534751" cy="5740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79"/>
                <a:gridCol w="4248472"/>
              </a:tblGrid>
              <a:tr h="5560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변경 전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+mj-lt"/>
                        </a:rPr>
                        <a:t>변경 후</a:t>
                      </a:r>
                      <a:endParaRPr lang="ko-KR" altLang="en-US" sz="800" dirty="0">
                        <a:latin typeface="+mj-lt"/>
                      </a:endParaRPr>
                    </a:p>
                  </a:txBody>
                  <a:tcPr anchor="ctr"/>
                </a:tc>
              </a:tr>
              <a:tr h="5184668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제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 제공 및 신용정보 처리 위탁에 따른 신용정보 제공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제공받는자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수탁업체명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제공목적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제공내용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 및 보유기간에 대한 정보</a:t>
                      </a: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제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 제공 및 신용정보 처리 위탁에 따른 신용정보 제공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제공받는자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수탁업체명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제공목적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제공내용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 및 보유기간에 대한 정보</a:t>
                      </a:r>
                    </a:p>
                    <a:p>
                      <a:pPr fontAlgn="base" latinLnBrk="1"/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2889"/>
            <a:ext cx="4104456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1861" y="1872208"/>
            <a:ext cx="4136603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err="1" smtClean="0"/>
              <a:t>Ver</a:t>
            </a:r>
            <a:r>
              <a:rPr lang="en-US" altLang="ko-KR" dirty="0" smtClean="0"/>
              <a:t> 7.0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0"/>
          <a:ext cx="8534751" cy="5740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79"/>
                <a:gridCol w="4248472"/>
              </a:tblGrid>
              <a:tr h="5560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/>
                        <a:t>변경 전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latin typeface="+mj-lt"/>
                        </a:rPr>
                        <a:t>변경 후</a:t>
                      </a:r>
                      <a:endParaRPr lang="ko-KR" altLang="en-US" sz="800" dirty="0">
                        <a:latin typeface="+mj-lt"/>
                      </a:endParaRPr>
                    </a:p>
                  </a:txBody>
                  <a:tcPr anchor="ctr"/>
                </a:tc>
              </a:tr>
              <a:tr h="5184668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권리의 종류 및 행사 방법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주체의 권리에 관한 사항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이용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사실의 조회 및 통지 </a:t>
                      </a:r>
                      <a:r>
                        <a:rPr lang="ko-KR" altLang="en-US" sz="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요청권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내부경영관리 목적으로 이용하거나 반복적인 업무위탁을 위해 제공하는 경우 등을 제외하고 개인신용정보를 </a:t>
                      </a:r>
                    </a:p>
                    <a:p>
                      <a:pPr fontAlgn="base" latinLnBrk="0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이용하거나 제공중인 현황의 조회를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조회를 한 고객의 요청이 있는 경우 요청한 날로부터 최근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년간의 이용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현황을 서면 또는 전자우편으로 정기적으로 통지해 줄 것을 요청할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통지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요청시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「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신용정보업감독규정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별지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15]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」의 내용을 통지합니다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이용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현황의 통지를 요청하는 경우 소정의 수수료가 발생할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제공 동의 </a:t>
                      </a:r>
                      <a:r>
                        <a:rPr lang="ko-KR" altLang="en-US" sz="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철회권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본인의 신용도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드을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평가하기 위한 목적 외의 목적으로 행한 개인신용정보 제공 동의를 한 경우 </a:t>
                      </a:r>
                    </a:p>
                    <a:p>
                      <a:pPr fontAlgn="base" latinLnBrk="0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영업점 방문신청을 통해 철회할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연락중지 청구권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개인인 신용정보주체는 상품이나 용역을 소개하거나 구매를 권유할 목적으로 본인에게 연락하는 것을 </a:t>
                      </a:r>
                    </a:p>
                    <a:p>
                      <a:pPr fontAlgn="base" latinLnBrk="0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중지하도록 청구할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신용정보의 열람 및 정정청구권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본인임을 확인 받아 신용정보의 교부 또는 열람을 청구할 수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본인의 신용정보가 사실과</a:t>
                      </a:r>
                    </a:p>
                    <a:p>
                      <a:pPr fontAlgn="base" latinLnBrk="0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다를 경우에는 정정을 청구할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삭제 요구권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금융거래 등 상거래 관계 종료 후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년이 경과되면 개인신용정보의 삭제를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다만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신용정보법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항에 각 호의 어느 하나에 해당하는 경우에는 그러하지 아니합니다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(6)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상거래 거절 근거 신용정보의 고지요구권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신용정보회사 및 신용정보집중기관으로부터 제공받은 고객의 개인신용정보를 근거하여 상거래관계 설정을 </a:t>
                      </a:r>
                    </a:p>
                    <a:p>
                      <a:pPr fontAlgn="base" latinLnBrk="0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거절하거나 중지한 경우 그 근거가 된 정보를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고지요구할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권리의 종류 및 행사 방법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주체의 권리에 관한 사항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이용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사실의 조회 및 통지 </a:t>
                      </a:r>
                      <a:r>
                        <a:rPr lang="ko-KR" altLang="en-US" sz="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요청권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내부경영관리 목적으로 이용하거나 반복적인 업무위탁을 위해 제공하는 경우 등을 제외하고 개인신용정보를  이용하거나 제공중인 현황의 조회를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조회를 한 고객의 요청이 있는 경우 요청한 날로부터 최근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년간의 이용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현황을 서면 또는 전자우편으로 정기적으로 통지해 줄 것을 요청할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■ 신청방법 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본인임을 확인할 수 있는 신분증 지참 후 영업점 방문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신용정보주체의 통지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요청시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「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신용정보업감독규정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별지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15]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」의 내용을 통지합니다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이용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제공 현황의 통지를 요청하는 경우 소정의 수수료가 발생할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 제공 동의 </a:t>
                      </a:r>
                      <a:r>
                        <a:rPr lang="ko-KR" altLang="en-US" sz="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철회권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본인의 신용도 등을 평가하기 위한 목적 외의 목적으로 행한 개인신용정보 제공 동의를 한 경우 </a:t>
                      </a:r>
                    </a:p>
                    <a:p>
                      <a:pPr fontAlgn="base" latinLnBrk="0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철회할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■ 신청방법 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본인임을 확인할 수 있는 신분증 지참 후 영업점 방문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연락중지 청구권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두낫콜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80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개인인 신용정보주체는 상품이나 용역을 소개하거나 구매를 권유할 목적으로 본인에게 연락하는 것을 중지하도록 청구할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■ 신청방법 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본인임을 확인할 수 있는 신분증 지참 후 영업점 방문</a:t>
                      </a:r>
                      <a:endParaRPr lang="en-US" altLang="ko-KR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* 당사는 상품이나 용역을 소개하거나 구매를 권유 등 마케팅 목적의 활동을 하지 않습니다</a:t>
                      </a:r>
                      <a:r>
                        <a:rPr lang="en-US" altLang="ko-KR" sz="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신용정보의 열람 및 정정청구권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본인임을 확인 받아 신용정보의 교부 또는 열람을 청구할 수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본인의 신용정보가 사실과 다를 경우에는 열람 및 정정청구 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■ 신청방법 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본인임을 확인할 수 있는 신분증 지참 후 영업점 방문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또는</a:t>
                      </a: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전화</a:t>
                      </a:r>
                      <a:r>
                        <a:rPr lang="en-US" altLang="ko-KR" sz="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삭제 요구권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금융거래 등 상거래 관계 종료 후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년이 경과되면 개인신용정보의 삭제를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다만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신용정보법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조의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항에 각 호의 어느 하나에 해당하는 경우에는 그러하지 아니합니다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■ 신청방법 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본인임을 확인할 수 있는 신분증 지참 후 영업점 방문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(6)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상거래 거절 근거 신용정보의 고지요구권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신용정보회사 및 신용정보집중기관으로부터 제공받은 고객의 개인신용정보를 근거하여 상거래관계 설정을  거절하거나 중지한 경우 그 근거가 된 정보를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고지요구할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■ 신청방법 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본인임을 확인할 수 있는 신분증 지참 후 영업점 방문</a:t>
                      </a:r>
                    </a:p>
                    <a:p>
                      <a:pPr fontAlgn="base" latinLnBrk="1"/>
                      <a:endParaRPr lang="ko-KR" alt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err="1" smtClean="0"/>
              <a:t>Ver</a:t>
            </a:r>
            <a:r>
              <a:rPr lang="en-US" altLang="ko-KR" dirty="0" smtClean="0"/>
              <a:t> 7.0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1"/>
          <a:ext cx="8534751" cy="563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79"/>
                <a:gridCol w="4248472"/>
              </a:tblGrid>
              <a:tr h="42443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dirty="0" smtClean="0"/>
                        <a:t>변경 전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dirty="0" smtClean="0">
                          <a:latin typeface="+mj-lt"/>
                        </a:rPr>
                        <a:t>변경 후</a:t>
                      </a:r>
                      <a:endParaRPr lang="ko-KR" altLang="en-US" sz="800" dirty="0">
                        <a:latin typeface="+mj-lt"/>
                      </a:endParaRPr>
                    </a:p>
                  </a:txBody>
                  <a:tcPr anchor="ctr"/>
                </a:tc>
              </a:tr>
              <a:tr h="3228021">
                <a:tc>
                  <a:txBody>
                    <a:bodyPr/>
                    <a:lstStyle/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(7) </a:t>
                      </a:r>
                      <a:r>
                        <a:rPr lang="ko-KR" altLang="en-US" sz="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결과에 대한 설명요구 및 이의제기권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개인신용평가 및 금융거래의 상거래관계 설정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유지 여부를 결정하기 위하여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자동화평가를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하는지 여부와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주요 기준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기초정보등에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대하여 설명하여 줄 것을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자동화평가에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이용된 기초정보의 내용이 정확하지 아니하거나 최신의 정보가 아니라고 판단되는 경우 </a:t>
                      </a: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기초정보를 정정하거나 삭제할 것을 요구할 수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결과의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재산출을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전송요구권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당사가 보유하고 있는 본인에 관한 개인신용정보를 본인신용정보관리회사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개인신용평가회사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개인사업자신용평가회사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본인 등에게 전송하거나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전송요구를 철회하여 줄 것을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(7) </a:t>
                      </a:r>
                      <a:r>
                        <a:rPr lang="ko-KR" altLang="en-US" sz="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결과에 대한 설명요구 및 이의제기권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개인신용평가 및 금융거래의 상거래관계 설정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유지 여부를 결정하기 위하여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자동화평가를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하는지 여부와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주요 기준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기초정보 등에 대하여 설명하여 줄 것을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자동화평가에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이용된 기초정보의 내용이 정확하지 아니하거나 최신의 정보가 아니라고 판단되는 경우 기초정보를 정정하거나 삭제할 것을 요구할 수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결과의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재산출을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■ 신청방법 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본인임을 확인할 수 있는 신분증 지참 후 영업점 방문</a:t>
                      </a:r>
                      <a:endParaRPr lang="en-US" altLang="ko-KR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당사는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개인신용평가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등을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위한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자동화평가를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직접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수행하지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않습니다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전송요구권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당사가 보유하고 있는 본인에 관한 개인신용정보를 본인신용정보관리회사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개인신용평가회사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fontAlgn="base" latinLnBrk="0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개인사업자신용평가회사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본인 등에게 전송하거나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전송요구를 철회하여 줄 것을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회사가 보유하고 있는 개인신용정보를 본인 등에게 전송하거나 전송요구를 철회하고자 하는 경우 신용정보원의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MYPDS</a:t>
                      </a:r>
                      <a:r>
                        <a:rPr lang="ko-KR" altLang="en-US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앱을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통해서 가능하며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본인신용정보관리회사에게 전송하거나 전송요구를 철회하고자 하는 경우 해당</a:t>
                      </a:r>
                    </a:p>
                    <a:p>
                      <a:pPr fontAlgn="base" latinLnBrk="0"/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회사의 </a:t>
                      </a:r>
                      <a:r>
                        <a:rPr lang="ko-KR" altLang="en-US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마이데이터앱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등을 통해서 가능합니다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■ 신청방법 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본인임을 확인할 수 있는 신분증 지참 후 영업점 방문</a:t>
                      </a:r>
                    </a:p>
                  </a:txBody>
                  <a:tcPr/>
                </a:tc>
              </a:tr>
              <a:tr h="19788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신설</a:t>
                      </a:r>
                      <a:endParaRPr lang="en-US" altLang="ko-KR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(9)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조회중지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당사에서 정보유출 사고가 발생할 경우 명의도용 등 금융사기 행위를 방지하기 위해 </a:t>
                      </a: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신용조회회사에 신용정보 조회중지 신청을 하실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조회중지 신청과 관련된 사항은 해당 기관에 문의하여 주시기 바랍니다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신용조회회사 및 연락처</a:t>
                      </a: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NICE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평가정보㈜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1588-2486 (www.credit.co.kr)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코리아크레딧뷰로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㈜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02-708-1000 (www.allcredit.co.kr)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■ 신용정보활</a:t>
            </a:r>
            <a:r>
              <a:rPr lang="ko-KR" altLang="en-US" dirty="0"/>
              <a:t>용</a:t>
            </a:r>
            <a:r>
              <a:rPr lang="ko-KR" altLang="en-US" dirty="0" smtClean="0"/>
              <a:t>체제 개정사항 비교표 </a:t>
            </a:r>
            <a:r>
              <a:rPr lang="en-US" altLang="ko-KR" dirty="0" err="1" smtClean="0"/>
              <a:t>Ver</a:t>
            </a:r>
            <a:r>
              <a:rPr lang="en-US" altLang="ko-KR" dirty="0" smtClean="0"/>
              <a:t> 7.0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357166"/>
          </a:xfrm>
          <a:prstGeom prst="rect">
            <a:avLst/>
          </a:prstGeom>
          <a:solidFill>
            <a:srgbClr val="3094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개정사항 비교표 보기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1" y="928671"/>
          <a:ext cx="8534751" cy="563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79"/>
                <a:gridCol w="4248472"/>
              </a:tblGrid>
              <a:tr h="42443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dirty="0" smtClean="0"/>
                        <a:t>변경 전</a:t>
                      </a:r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dirty="0" smtClean="0">
                          <a:latin typeface="+mj-lt"/>
                        </a:rPr>
                        <a:t>변경 후</a:t>
                      </a:r>
                      <a:endParaRPr lang="ko-KR" altLang="en-US" sz="800" dirty="0">
                        <a:latin typeface="+mj-lt"/>
                      </a:endParaRPr>
                    </a:p>
                  </a:txBody>
                  <a:tcPr anchor="ctr"/>
                </a:tc>
              </a:tr>
              <a:tr h="3228021">
                <a:tc>
                  <a:txBody>
                    <a:bodyPr/>
                    <a:lstStyle/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(7) </a:t>
                      </a:r>
                      <a:r>
                        <a:rPr lang="ko-KR" altLang="en-US" sz="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결과에 대한 설명요구 및 이의제기권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개인신용평가 및 금융거래의 상거래관계 설정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유지 여부를 결정하기 위하여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자동화평가를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하는지 여부와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주요 기준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기초정보등에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대하여 설명하여 줄 것을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자동화평가에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이용된 기초정보의 내용이 정확하지 아니하거나 최신의 정보가 아니라고 판단되는 경우 </a:t>
                      </a: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기초정보를 정정하거나 삭제할 것을 요구할 수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결과의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재산출을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전송요구권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당사가 보유하고 있는 본인에 관한 개인신용정보를 본인신용정보관리회사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개인신용평가회사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개인사업자신용평가회사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본인 등에게 전송하거나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전송요구를 철회하여 줄 것을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(7) </a:t>
                      </a:r>
                      <a:r>
                        <a:rPr lang="ko-KR" altLang="en-US" sz="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결과에 대한 설명요구 및 이의제기권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개인신용평가 및 금융거래의 상거래관계 설정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유지 여부를 결정하기 위하여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자동화평가를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하는지 여부와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자동화평가의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주요 기준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기초정보 등에 대하여 설명하여 줄 것을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자동화평가에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이용된 기초정보의 내용이 정확하지 아니하거나 최신의 정보가 아니라고 판단되는 경우 기초정보를 정정하거나 삭제할 것을 요구할 수 있으며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결과의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재산출을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■ 신청방법 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본인임을 확인할 수 있는 신분증 지참 후 영업점 방문</a:t>
                      </a:r>
                      <a:endParaRPr lang="en-US" altLang="ko-KR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당사는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개인신용평가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등을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위한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자동화평가를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직접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수행하지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않습니다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개인신용정보의 전송요구권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당사가 보유하고 있는 본인에 관한 개인신용정보를 본인신용정보관리회사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개인신용평가회사</a:t>
                      </a: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fontAlgn="base" latinLnBrk="0"/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개인사업자신용평가회사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본인 등에게 전송하거나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전송요구를 철회하여 줄 것을 요구할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회사가 보유하고 있는 개인신용정보를 본인 등에게 전송하거나 전송요구를 철회하고자 하는 경우 신용정보원의</a:t>
                      </a:r>
                    </a:p>
                    <a:p>
                      <a:pPr fontAlgn="base" latinLnBrk="0"/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MYPDS</a:t>
                      </a:r>
                      <a:r>
                        <a:rPr lang="ko-KR" altLang="en-US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앱을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통해서 가능하며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본인신용정보관리회사에게 전송하거나 전송요구를 철회하고자 하는 경우 해당</a:t>
                      </a:r>
                    </a:p>
                    <a:p>
                      <a:pPr fontAlgn="base" latinLnBrk="0"/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회사의 </a:t>
                      </a:r>
                      <a:r>
                        <a:rPr lang="ko-KR" altLang="en-US" sz="8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마이데이터앱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등을 통해서 가능합니다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■ 신청방법 </a:t>
                      </a:r>
                      <a:r>
                        <a:rPr lang="en-US" altLang="ko-KR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본인임을 확인할 수 있는 신분증 지참 후 영업점 방문</a:t>
                      </a:r>
                    </a:p>
                  </a:txBody>
                  <a:tcPr/>
                </a:tc>
              </a:tr>
              <a:tr h="19788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ko-KR" altLang="en-US" sz="800" b="0" i="0" u="none" strike="noStrike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신설</a:t>
                      </a:r>
                      <a:endParaRPr lang="en-US" altLang="ko-KR" sz="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endParaRPr lang="en-US" altLang="ko-KR" sz="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(9) </a:t>
                      </a:r>
                      <a:r>
                        <a:rPr lang="ko-KR" altLang="en-US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조회중지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신용정보주체는 당사에서 정보유출 사고가 발생할 경우 명의도용 등 금융사기 행위를 방지하기 위해 </a:t>
                      </a: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신용조회회사에 신용정보 조회중지 신청을 하실 수 있습니다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신용정보 조회중지 신청과 관련된 사항은 해당 기관에 문의하여 주시기 바랍니다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신용조회회사 및 연락처</a:t>
                      </a: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NICE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평가정보㈜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1588-2486 (www.credit.co.kr)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50000"/>
                        </a:lnSpc>
                      </a:pP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altLang="en-US" sz="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코리아크레딧뷰로</a:t>
                      </a:r>
                      <a:r>
                        <a:rPr lang="ko-KR" alt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㈜ </a:t>
                      </a:r>
                      <a:r>
                        <a:rPr lang="en-US" altLang="ko-KR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02-708-1000 (www.allcredit.co.kr)</a:t>
                      </a:r>
                      <a:endParaRPr lang="ko-KR" altLang="en-US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1838</Words>
  <Application>Microsoft Office PowerPoint</Application>
  <PresentationFormat>화면 슬라이드 쇼(4:3)</PresentationFormat>
  <Paragraphs>170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User</dc:creator>
  <cp:lastModifiedBy>강남3</cp:lastModifiedBy>
  <cp:revision>86</cp:revision>
  <dcterms:created xsi:type="dcterms:W3CDTF">2021-09-13T06:49:45Z</dcterms:created>
  <dcterms:modified xsi:type="dcterms:W3CDTF">2025-03-24T06:25:36Z</dcterms:modified>
</cp:coreProperties>
</file>